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60" r:id="rId3"/>
    <p:sldId id="258" r:id="rId4"/>
    <p:sldId id="261" r:id="rId5"/>
    <p:sldId id="259" r:id="rId6"/>
  </p:sldIdLst>
  <p:sldSz cx="9144000" cy="6858000" type="screen4x3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0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327B58-5608-4C3B-B8C6-70D2ED3EC81A}" type="datetimeFigureOut">
              <a:rPr lang="nb-NO" smtClean="0"/>
              <a:t>29.04.2022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69EC16-EF1A-46C2-AE7A-0752FE691E9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979049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smtClean="0"/>
              <a:t>Klikk for å redigere undertittelstil i malen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6636F-9E64-48A9-A0E8-D6911EA208CE}" type="datetimeFigureOut">
              <a:rPr lang="nb-NO" smtClean="0"/>
              <a:t>29.04.2022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B388-42AA-4DF2-851A-CCA4A06B24AA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6636F-9E64-48A9-A0E8-D6911EA208CE}" type="datetimeFigureOut">
              <a:rPr lang="nb-NO" smtClean="0"/>
              <a:t>29.04.2022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B388-42AA-4DF2-851A-CCA4A06B24AA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6636F-9E64-48A9-A0E8-D6911EA208CE}" type="datetimeFigureOut">
              <a:rPr lang="nb-NO" smtClean="0"/>
              <a:t>29.04.2022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B388-42AA-4DF2-851A-CCA4A06B24AA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6636F-9E64-48A9-A0E8-D6911EA208CE}" type="datetimeFigureOut">
              <a:rPr lang="nb-NO" smtClean="0"/>
              <a:t>29.04.2022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B388-42AA-4DF2-851A-CCA4A06B24AA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ndeling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6636F-9E64-48A9-A0E8-D6911EA208CE}" type="datetimeFigureOut">
              <a:rPr lang="nb-NO" smtClean="0"/>
              <a:t>29.04.2022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B388-42AA-4DF2-851A-CCA4A06B24AA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6636F-9E64-48A9-A0E8-D6911EA208CE}" type="datetimeFigureOut">
              <a:rPr lang="nb-NO" smtClean="0"/>
              <a:t>29.04.2022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B388-42AA-4DF2-851A-CCA4A06B24AA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6636F-9E64-48A9-A0E8-D6911EA208CE}" type="datetimeFigureOut">
              <a:rPr lang="nb-NO" smtClean="0"/>
              <a:t>29.04.2022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B388-42AA-4DF2-851A-CCA4A06B24AA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6636F-9E64-48A9-A0E8-D6911EA208CE}" type="datetimeFigureOut">
              <a:rPr lang="nb-NO" smtClean="0"/>
              <a:t>29.04.2022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B388-42AA-4DF2-851A-CCA4A06B24AA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6636F-9E64-48A9-A0E8-D6911EA208CE}" type="datetimeFigureOut">
              <a:rPr lang="nb-NO" smtClean="0"/>
              <a:t>29.04.2022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B388-42AA-4DF2-851A-CCA4A06B24AA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6636F-9E64-48A9-A0E8-D6911EA208CE}" type="datetimeFigureOut">
              <a:rPr lang="nb-NO" smtClean="0"/>
              <a:t>29.04.2022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B388-42AA-4DF2-851A-CCA4A06B24AA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6636F-9E64-48A9-A0E8-D6911EA208CE}" type="datetimeFigureOut">
              <a:rPr lang="nb-NO" smtClean="0"/>
              <a:t>29.04.2022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B388-42AA-4DF2-851A-CCA4A06B24AA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56636F-9E64-48A9-A0E8-D6911EA208CE}" type="datetimeFigureOut">
              <a:rPr lang="nb-NO" smtClean="0"/>
              <a:t>29.04.2022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EFB388-42AA-4DF2-851A-CCA4A06B24AA}" type="slidenum">
              <a:rPr lang="nb-NO" smtClean="0"/>
              <a:t>‹#›</a:t>
            </a:fld>
            <a:endParaRPr lang="nb-N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532047" y="2276872"/>
            <a:ext cx="7772400" cy="1470025"/>
          </a:xfrm>
        </p:spPr>
        <p:txBody>
          <a:bodyPr>
            <a:normAutofit/>
          </a:bodyPr>
          <a:lstStyle/>
          <a:p>
            <a:r>
              <a:rPr lang="nb-NO" dirty="0" err="1" smtClean="0">
                <a:solidFill>
                  <a:schemeClr val="accent1">
                    <a:lumMod val="75000"/>
                  </a:schemeClr>
                </a:solidFill>
                <a:latin typeface="Maiandra GD" panose="020E0502030308020204" pitchFamily="34" charset="0"/>
              </a:rPr>
              <a:t>KvIP</a:t>
            </a:r>
            <a:r>
              <a:rPr lang="nb-NO" dirty="0" smtClean="0">
                <a:solidFill>
                  <a:schemeClr val="accent1">
                    <a:lumMod val="75000"/>
                  </a:schemeClr>
                </a:solidFill>
                <a:latin typeface="Maiandra GD" panose="020E0502030308020204" pitchFamily="34" charset="0"/>
              </a:rPr>
              <a:t> besøk </a:t>
            </a:r>
            <a:br>
              <a:rPr lang="nb-NO" dirty="0" smtClean="0">
                <a:solidFill>
                  <a:schemeClr val="accent1">
                    <a:lumMod val="75000"/>
                  </a:schemeClr>
                </a:solidFill>
                <a:latin typeface="Maiandra GD" panose="020E0502030308020204" pitchFamily="34" charset="0"/>
              </a:rPr>
            </a:br>
            <a:r>
              <a:rPr lang="nb-NO" dirty="0" smtClean="0">
                <a:solidFill>
                  <a:schemeClr val="accent1">
                    <a:lumMod val="75000"/>
                  </a:schemeClr>
                </a:solidFill>
                <a:latin typeface="Maiandra GD" panose="020E0502030308020204" pitchFamily="34" charset="0"/>
              </a:rPr>
              <a:t>- oppsummerende møte</a:t>
            </a:r>
            <a:endParaRPr lang="nb-NO" dirty="0">
              <a:solidFill>
                <a:schemeClr val="accent1">
                  <a:lumMod val="75000"/>
                </a:schemeClr>
              </a:solidFill>
              <a:latin typeface="Maiandra GD" panose="020E0502030308020204" pitchFamily="34" charset="0"/>
            </a:endParaRPr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b-NO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476672"/>
            <a:ext cx="7775037" cy="15697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9227" y="3861048"/>
            <a:ext cx="3735685" cy="28469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1880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b-NO" dirty="0" smtClean="0">
                <a:solidFill>
                  <a:schemeClr val="accent1">
                    <a:lumMod val="75000"/>
                  </a:schemeClr>
                </a:solidFill>
                <a:latin typeface="Maiandra GD" panose="020E0502030308020204" pitchFamily="34" charset="0"/>
              </a:rPr>
              <a:t>Besøketeamets inntrykk av enheten</a:t>
            </a:r>
            <a:endParaRPr lang="nb-NO" dirty="0">
              <a:solidFill>
                <a:schemeClr val="accent1">
                  <a:lumMod val="75000"/>
                </a:schemeClr>
              </a:solidFill>
              <a:latin typeface="Maiandra GD" panose="020E0502030308020204" pitchFamily="34" charset="0"/>
            </a:endParaRP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Courier New" panose="02070309020205020404" pitchFamily="49" charset="0"/>
              <a:buChar char="o"/>
            </a:pP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913151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>
                <a:solidFill>
                  <a:schemeClr val="tx2"/>
                </a:solidFill>
                <a:latin typeface="Maiandra GD" panose="020E0502030308020204" pitchFamily="34" charset="0"/>
              </a:rPr>
              <a:t>Enhetens </a:t>
            </a:r>
            <a:r>
              <a:rPr lang="nb-NO" dirty="0" smtClean="0">
                <a:solidFill>
                  <a:schemeClr val="tx2"/>
                </a:solidFill>
                <a:latin typeface="Maiandra GD" panose="020E0502030308020204" pitchFamily="34" charset="0"/>
              </a:rPr>
              <a:t>styrker</a:t>
            </a:r>
            <a:endParaRPr lang="nb-NO" dirty="0">
              <a:solidFill>
                <a:schemeClr val="tx2"/>
              </a:solidFill>
              <a:latin typeface="Maiandra GD" panose="020E0502030308020204" pitchFamily="34" charset="0"/>
            </a:endParaRP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Courier New" panose="02070309020205020404" pitchFamily="49" charset="0"/>
              <a:buChar char="o"/>
            </a:pPr>
            <a:endParaRPr lang="nb-NO" dirty="0">
              <a:solidFill>
                <a:schemeClr val="tx2"/>
              </a:solidFill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2397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>
                <a:solidFill>
                  <a:schemeClr val="tx2"/>
                </a:solidFill>
                <a:latin typeface="Maiandra GD" panose="020E0502030308020204" pitchFamily="34" charset="0"/>
              </a:rPr>
              <a:t>Enhetens utfordringer</a:t>
            </a:r>
            <a:endParaRPr lang="nb-NO" dirty="0">
              <a:solidFill>
                <a:schemeClr val="tx2"/>
              </a:solidFill>
              <a:latin typeface="Maiandra GD" panose="020E0502030308020204" pitchFamily="34" charset="0"/>
            </a:endParaRP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Courier New" panose="02070309020205020404" pitchFamily="49" charset="0"/>
              <a:buChar char="o"/>
            </a:pPr>
            <a:endParaRPr lang="nb-NO" dirty="0">
              <a:solidFill>
                <a:schemeClr val="tx2"/>
              </a:solidFill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5513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>
                <a:solidFill>
                  <a:schemeClr val="tx2"/>
                </a:solidFill>
                <a:latin typeface="Maiandra GD" panose="020E0502030308020204" pitchFamily="34" charset="0"/>
              </a:rPr>
              <a:t>Forslag til </a:t>
            </a:r>
            <a:r>
              <a:rPr lang="nb-NO" dirty="0" smtClean="0">
                <a:solidFill>
                  <a:schemeClr val="tx2"/>
                </a:solidFill>
                <a:latin typeface="Maiandra GD" panose="020E0502030308020204" pitchFamily="34" charset="0"/>
              </a:rPr>
              <a:t>forbedringstiltak</a:t>
            </a:r>
            <a:endParaRPr lang="nb-NO" dirty="0">
              <a:solidFill>
                <a:schemeClr val="tx2"/>
              </a:solidFill>
              <a:latin typeface="Maiandra GD" panose="020E0502030308020204" pitchFamily="34" charset="0"/>
            </a:endParaRP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Courier New" panose="02070309020205020404" pitchFamily="49" charset="0"/>
              <a:buChar char="o"/>
            </a:pPr>
            <a:endParaRPr lang="nb-NO" dirty="0">
              <a:solidFill>
                <a:schemeClr val="tx2"/>
              </a:solidFill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4362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440</TotalTime>
  <Words>17</Words>
  <Application>Microsoft Office PowerPoint</Application>
  <PresentationFormat>Skjermfremvisning (4:3)</PresentationFormat>
  <Paragraphs>5</Paragraphs>
  <Slides>5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5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5</vt:i4>
      </vt:variant>
    </vt:vector>
  </HeadingPairs>
  <TitlesOfParts>
    <vt:vector size="11" baseType="lpstr">
      <vt:lpstr>Arial</vt:lpstr>
      <vt:lpstr>Calibri</vt:lpstr>
      <vt:lpstr>Cambria</vt:lpstr>
      <vt:lpstr>Courier New</vt:lpstr>
      <vt:lpstr>Maiandra GD</vt:lpstr>
      <vt:lpstr>Kontortema</vt:lpstr>
      <vt:lpstr>KvIP besøk  - oppsummerende møte</vt:lpstr>
      <vt:lpstr>Besøketeamets inntrykk av enheten</vt:lpstr>
      <vt:lpstr>Enhetens styrker</vt:lpstr>
      <vt:lpstr>Enhetens utfordringer</vt:lpstr>
      <vt:lpstr>Forslag til forbedringstiltak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Oppsummering KvIP besøk Stavanger</dc:title>
  <dc:creator>Kari Lorentzen</dc:creator>
  <cp:lastModifiedBy>Kari Evelin Arellano Lorentzen</cp:lastModifiedBy>
  <cp:revision>16</cp:revision>
  <dcterms:created xsi:type="dcterms:W3CDTF">2019-11-11T21:26:35Z</dcterms:created>
  <dcterms:modified xsi:type="dcterms:W3CDTF">2022-04-29T10:27:36Z</dcterms:modified>
</cp:coreProperties>
</file>