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7B58-5608-4C3B-B8C6-70D2ED3EC81A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9EC16-EF1A-46C2-AE7A-0752FE691E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90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2047" y="227687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KvIP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 besøk 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</a:b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- oppsummerende møte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5037" cy="156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227" y="3861048"/>
            <a:ext cx="3735685" cy="28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Besøketeamets inntrykk av enheten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</a:t>
            </a:r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styrker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utfordringer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Forslag til </a:t>
            </a:r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forbedringstiltak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</Words>
  <Application>Microsoft Office PowerPoint</Application>
  <PresentationFormat>Skjermfremvisning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Courier New</vt:lpstr>
      <vt:lpstr>Maiandra GD</vt:lpstr>
      <vt:lpstr>Kontortema</vt:lpstr>
      <vt:lpstr>KvIP besøk  - oppsummerende møte</vt:lpstr>
      <vt:lpstr>Besøketeamets inntrykk av enheten</vt:lpstr>
      <vt:lpstr>Enhetens styrker</vt:lpstr>
      <vt:lpstr>Enhetens utfordringer</vt:lpstr>
      <vt:lpstr>Forslag til forbedringstiltak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KvIP besøk Stavanger</dc:title>
  <dc:creator>Kari Lorentzen</dc:creator>
  <cp:lastModifiedBy>Kari Evelin Arellano Lorentzen</cp:lastModifiedBy>
  <cp:revision>16</cp:revision>
  <dcterms:created xsi:type="dcterms:W3CDTF">2019-11-11T21:26:35Z</dcterms:created>
  <dcterms:modified xsi:type="dcterms:W3CDTF">2022-04-29T10:27:36Z</dcterms:modified>
</cp:coreProperties>
</file>