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57" r:id="rId5"/>
    <p:sldId id="262" r:id="rId6"/>
    <p:sldId id="261" r:id="rId7"/>
    <p:sldId id="263" r:id="rId8"/>
    <p:sldId id="264" r:id="rId9"/>
    <p:sldId id="258" r:id="rId10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8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148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82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59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53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99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13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86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05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87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2CA3-24D9-46E9-BC15-0FBE2D561837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0ACE-5EC3-4C44-839F-1AB1D2897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56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e3f96f01-c15f-4947-89df-f3527da9d5da@sikt.sykehuspartner.n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8966" y="5475247"/>
            <a:ext cx="9144000" cy="1201661"/>
          </a:xfrm>
        </p:spPr>
        <p:txBody>
          <a:bodyPr/>
          <a:lstStyle/>
          <a:p>
            <a:r>
              <a:rPr lang="nb-NO" dirty="0" smtClean="0"/>
              <a:t>DBT BUP Hamar	</a:t>
            </a:r>
            <a:endParaRPr lang="nb-NO" dirty="0"/>
          </a:p>
        </p:txBody>
      </p:sp>
      <p:sp>
        <p:nvSpPr>
          <p:cNvPr id="7" name="Tekstboks 2"/>
          <p:cNvSpPr txBox="1">
            <a:spLocks noChangeArrowheads="1"/>
          </p:cNvSpPr>
          <p:nvPr/>
        </p:nvSpPr>
        <p:spPr bwMode="auto">
          <a:xfrm>
            <a:off x="1981201" y="82062"/>
            <a:ext cx="8053754" cy="47118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ilde 8" descr="cid:e3f96f01-c15f-4947-89df-f3527da9d5da@sikt.sykehuspartner.no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1" y="304800"/>
            <a:ext cx="7549661" cy="437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15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Mindfulnessøvelse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690" y="1932130"/>
            <a:ext cx="6653048" cy="41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9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Hvem er vi?</a:t>
            </a:r>
          </a:p>
          <a:p>
            <a:r>
              <a:rPr lang="nb-NO" dirty="0" smtClean="0"/>
              <a:t>Bakgrunn for oppstart</a:t>
            </a:r>
          </a:p>
          <a:p>
            <a:r>
              <a:rPr lang="nb-NO" dirty="0" smtClean="0"/>
              <a:t>Kort om DBT</a:t>
            </a:r>
          </a:p>
          <a:p>
            <a:r>
              <a:rPr lang="nb-NO" dirty="0" smtClean="0"/>
              <a:t>Erfaringer på tvers av døgn og poliklinikk 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341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er vi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Team BUP Hamar som består av 8 terapeuter</a:t>
            </a:r>
          </a:p>
          <a:p>
            <a:r>
              <a:rPr lang="nb-NO" dirty="0" smtClean="0"/>
              <a:t>Terapeuter fra 2 ulike poliklinikker og fra døgnavdelingen </a:t>
            </a:r>
          </a:p>
          <a:p>
            <a:r>
              <a:rPr lang="nb-NO" dirty="0" smtClean="0"/>
              <a:t>Ellen Rasmussen teamleder 2014</a:t>
            </a:r>
          </a:p>
          <a:p>
            <a:r>
              <a:rPr lang="nb-NO" dirty="0" smtClean="0"/>
              <a:t>Hege Østgård. 2016</a:t>
            </a:r>
          </a:p>
          <a:p>
            <a:r>
              <a:rPr lang="nb-NO" dirty="0" smtClean="0"/>
              <a:t>Jardar Nes. 2022</a:t>
            </a:r>
          </a:p>
        </p:txBody>
      </p:sp>
    </p:spTree>
    <p:extLst>
      <p:ext uri="{BB962C8B-B14F-4D97-AF65-F5344CB8AC3E}">
        <p14:creationId xmlns:p14="http://schemas.microsoft.com/office/powerpoint/2010/main" val="317538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 for oppstart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Ingenting virka! </a:t>
            </a:r>
          </a:p>
          <a:p>
            <a:r>
              <a:rPr lang="nb-NO" dirty="0" smtClean="0"/>
              <a:t>Kontra indisert behandling som norm </a:t>
            </a:r>
            <a:endParaRPr lang="nb-NO" dirty="0"/>
          </a:p>
          <a:p>
            <a:endParaRPr lang="nb-NO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704" y="476989"/>
            <a:ext cx="3916197" cy="256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93" y="3486834"/>
            <a:ext cx="4133983" cy="269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13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DBT? Og for hvem?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For ungdommer med store reguleringsvansker - selvskading og selvmordsatferd</a:t>
            </a:r>
          </a:p>
          <a:p>
            <a:endParaRPr lang="nb-NO" dirty="0" smtClean="0"/>
          </a:p>
          <a:p>
            <a:r>
              <a:rPr lang="nb-NO" dirty="0"/>
              <a:t>Dialektisk atferdsterapi</a:t>
            </a:r>
          </a:p>
          <a:p>
            <a:pPr marL="0" indent="0">
              <a:buNone/>
            </a:pPr>
            <a:r>
              <a:rPr lang="nb-NO" dirty="0"/>
              <a:t>	Dialektisk </a:t>
            </a:r>
          </a:p>
          <a:p>
            <a:pPr marL="0" indent="0">
              <a:buNone/>
            </a:pPr>
            <a:r>
              <a:rPr lang="nb-NO" dirty="0"/>
              <a:t>	Atferds</a:t>
            </a:r>
          </a:p>
          <a:p>
            <a:pPr marL="0" indent="0">
              <a:buNone/>
            </a:pPr>
            <a:r>
              <a:rPr lang="nb-NO" dirty="0"/>
              <a:t>	Terapi</a:t>
            </a:r>
          </a:p>
          <a:p>
            <a:pPr lvl="1"/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60" y="3291351"/>
            <a:ext cx="3456384" cy="255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4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Behandlingen består av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Pre-</a:t>
            </a:r>
            <a:r>
              <a:rPr lang="nb-NO" dirty="0" err="1" smtClean="0"/>
              <a:t>treatment</a:t>
            </a:r>
            <a:r>
              <a:rPr lang="nb-NO" dirty="0" smtClean="0"/>
              <a:t> / forpliktelse</a:t>
            </a:r>
          </a:p>
          <a:p>
            <a:r>
              <a:rPr lang="nb-NO" dirty="0" smtClean="0"/>
              <a:t>Består </a:t>
            </a:r>
            <a:r>
              <a:rPr lang="nb-NO" dirty="0"/>
              <a:t>av fire hjørnestener;</a:t>
            </a:r>
          </a:p>
          <a:p>
            <a:pPr lvl="1"/>
            <a:r>
              <a:rPr lang="nb-NO" dirty="0" err="1" smtClean="0"/>
              <a:t>Individualterapi</a:t>
            </a:r>
            <a:r>
              <a:rPr lang="nb-NO" dirty="0" smtClean="0"/>
              <a:t>				</a:t>
            </a:r>
            <a:endParaRPr lang="nb-NO" dirty="0"/>
          </a:p>
          <a:p>
            <a:pPr lvl="1"/>
            <a:r>
              <a:rPr lang="nb-NO" dirty="0" smtClean="0"/>
              <a:t>Ferdighetstreningsgruppe (ungdom og deres voksne)</a:t>
            </a:r>
            <a:endParaRPr lang="nb-NO" dirty="0"/>
          </a:p>
          <a:p>
            <a:pPr lvl="1"/>
            <a:r>
              <a:rPr lang="nb-NO" dirty="0"/>
              <a:t>Telefonkonsultasjon </a:t>
            </a:r>
          </a:p>
          <a:p>
            <a:pPr lvl="1"/>
            <a:r>
              <a:rPr lang="nb-NO" dirty="0"/>
              <a:t>Konsultasjonsteam</a:t>
            </a:r>
          </a:p>
          <a:p>
            <a:r>
              <a:rPr lang="nb-NO" dirty="0"/>
              <a:t>Fem </a:t>
            </a:r>
            <a:r>
              <a:rPr lang="nb-NO" dirty="0" err="1"/>
              <a:t>hovedteamaer</a:t>
            </a:r>
            <a:r>
              <a:rPr lang="nb-NO" dirty="0"/>
              <a:t>;</a:t>
            </a:r>
          </a:p>
          <a:p>
            <a:pPr lvl="1"/>
            <a:r>
              <a:rPr lang="nb-NO" dirty="0" err="1"/>
              <a:t>Mindfulness</a:t>
            </a:r>
            <a:endParaRPr lang="nb-NO" dirty="0"/>
          </a:p>
          <a:p>
            <a:pPr lvl="1"/>
            <a:r>
              <a:rPr lang="nb-NO" dirty="0"/>
              <a:t>Hold ut </a:t>
            </a:r>
            <a:r>
              <a:rPr lang="nb-NO" dirty="0" smtClean="0"/>
              <a:t>ferdigheter			</a:t>
            </a:r>
            <a:endParaRPr lang="nb-NO" dirty="0"/>
          </a:p>
          <a:p>
            <a:pPr lvl="1"/>
            <a:r>
              <a:rPr lang="nb-NO" dirty="0"/>
              <a:t>Å finne </a:t>
            </a:r>
            <a:r>
              <a:rPr lang="nb-NO" dirty="0" smtClean="0"/>
              <a:t>mellomtingen	</a:t>
            </a:r>
            <a:endParaRPr lang="nb-NO" dirty="0"/>
          </a:p>
          <a:p>
            <a:pPr lvl="1"/>
            <a:r>
              <a:rPr lang="nb-NO" dirty="0"/>
              <a:t>Følelsesregulering</a:t>
            </a:r>
          </a:p>
          <a:p>
            <a:pPr lvl="1"/>
            <a:r>
              <a:rPr lang="nb-NO" dirty="0"/>
              <a:t>Mellommenneskelige ferdigheter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7" y="846139"/>
            <a:ext cx="2688297" cy="2050219"/>
          </a:xfrm>
          <a:prstGeom prst="rect">
            <a:avLst/>
          </a:prstGeom>
        </p:spPr>
      </p:pic>
      <p:pic>
        <p:nvPicPr>
          <p:cNvPr id="5" name="Picture 2" descr="Bilderesultat for learning picture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08" y="3359383"/>
            <a:ext cx="3164777" cy="1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374" y="3359384"/>
            <a:ext cx="1867017" cy="26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Erfaringer på tvers av poliklinikk og døgn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ym typeface="Wingdings" panose="05000000000000000000" pitchFamily="2" charset="2"/>
              </a:rPr>
              <a:t>Felles forståelsesramme 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Bedre samarbeid 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Tryggere terapeuter 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Overføringsverdi til andre pasientgrupper – døgn- og poliklinikk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Noen begrensninger i rammene våre  </a:t>
            </a:r>
          </a:p>
        </p:txBody>
      </p:sp>
    </p:spTree>
    <p:extLst>
      <p:ext uri="{BB962C8B-B14F-4D97-AF65-F5344CB8AC3E}">
        <p14:creationId xmlns:p14="http://schemas.microsoft.com/office/powerpoint/2010/main" val="37189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1817"/>
          </a:xfrm>
        </p:spPr>
        <p:txBody>
          <a:bodyPr/>
          <a:lstStyle/>
          <a:p>
            <a:r>
              <a:rPr lang="nb-NO" dirty="0" smtClean="0"/>
              <a:t> 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68826"/>
            <a:ext cx="10515600" cy="1150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                                                       </a:t>
            </a:r>
            <a:r>
              <a:rPr lang="nb-NO" sz="4400" dirty="0" smtClean="0"/>
              <a:t>Spørsmål?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28" y="835797"/>
            <a:ext cx="8029903" cy="527596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158351" y="1515499"/>
            <a:ext cx="4380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«The </a:t>
            </a:r>
            <a:r>
              <a:rPr lang="nb-NO" dirty="0" err="1"/>
              <a:t>great</a:t>
            </a:r>
            <a:r>
              <a:rPr lang="nb-NO" dirty="0"/>
              <a:t> </a:t>
            </a:r>
            <a:r>
              <a:rPr lang="nb-NO" dirty="0" err="1"/>
              <a:t>thing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treating</a:t>
            </a:r>
            <a:r>
              <a:rPr lang="nb-NO" dirty="0"/>
              <a:t> borderline </a:t>
            </a:r>
            <a:r>
              <a:rPr lang="nb-NO" dirty="0" err="1"/>
              <a:t>patients</a:t>
            </a:r>
            <a:r>
              <a:rPr lang="nb-NO" dirty="0"/>
              <a:t> is </a:t>
            </a:r>
            <a:r>
              <a:rPr lang="nb-NO" dirty="0" err="1"/>
              <a:t>that</a:t>
            </a:r>
            <a:r>
              <a:rPr lang="nb-NO" dirty="0"/>
              <a:t> it is like </a:t>
            </a:r>
            <a:r>
              <a:rPr lang="nb-NO" dirty="0" err="1"/>
              <a:t>having</a:t>
            </a:r>
            <a:r>
              <a:rPr lang="nb-NO" dirty="0"/>
              <a:t> a supervisor </a:t>
            </a:r>
            <a:r>
              <a:rPr lang="nb-NO" dirty="0" err="1"/>
              <a:t>always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room</a:t>
            </a:r>
            <a:r>
              <a:rPr lang="nb-NO" dirty="0"/>
              <a:t>.»</a:t>
            </a:r>
          </a:p>
          <a:p>
            <a:pPr algn="r"/>
            <a:r>
              <a:rPr lang="nb-NO" dirty="0"/>
              <a:t>- </a:t>
            </a:r>
            <a:r>
              <a:rPr lang="nb-NO" dirty="0" err="1"/>
              <a:t>Marsha</a:t>
            </a:r>
            <a:r>
              <a:rPr lang="nb-NO" dirty="0"/>
              <a:t> M </a:t>
            </a:r>
            <a:r>
              <a:rPr lang="nb-NO" dirty="0" err="1"/>
              <a:t>Linehan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435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189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Office-tema</vt:lpstr>
      <vt:lpstr>DBT BUP Hamar </vt:lpstr>
      <vt:lpstr>Mindfulnessøvelse</vt:lpstr>
      <vt:lpstr>Agenda</vt:lpstr>
      <vt:lpstr>Hvem er vi </vt:lpstr>
      <vt:lpstr>Bakgrunn for oppstart</vt:lpstr>
      <vt:lpstr>Hva er DBT? Og for hvem? </vt:lpstr>
      <vt:lpstr>Behandlingen består av</vt:lpstr>
      <vt:lpstr>Erfaringer på tvers av poliklinikk og døgn </vt:lpstr>
      <vt:lpstr>  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DBT i BUP Hamar</dc:title>
  <dc:creator>Gjertrud Myhrhaug</dc:creator>
  <cp:lastModifiedBy>Bodil Skiaker</cp:lastModifiedBy>
  <cp:revision>36</cp:revision>
  <cp:lastPrinted>2022-10-14T07:05:01Z</cp:lastPrinted>
  <dcterms:created xsi:type="dcterms:W3CDTF">2022-05-18T07:57:09Z</dcterms:created>
  <dcterms:modified xsi:type="dcterms:W3CDTF">2022-10-19T08:07:07Z</dcterms:modified>
</cp:coreProperties>
</file>